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5" r:id="rId3"/>
    <p:sldId id="264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DEEFA-8338-154C-AC75-0157A9824D44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47F3-1158-2544-BEEB-853E3A11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B378-5673-494F-90AA-C8378126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D761F-93AE-4A48-85CC-32477BA0F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0A45-5696-3D49-AD13-86277526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323-2009-4A46-B1A0-1EA24B2D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F500-8B54-6B48-8A81-3675E4A1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1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3E7-6B33-0D4E-94E8-E1628202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5CBCD-721E-FD4C-8A1F-448A4FF0F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67FD-2742-6A4E-BEEA-D437542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CB4-4FD5-E04B-BA34-73838FA9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7C5-3FF7-6E4B-B68E-F241D66A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F49C7-23F2-7448-8D53-296762201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29DCA-AFA0-474B-9A13-071E2FC5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D9F5-DECA-3F42-A67A-5AA3C437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0318-52A2-0C48-8F84-888C855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6432-B2D7-C946-BB0A-0ACD9A9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EFF5-7E51-1B40-8F63-A65CB865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6C6D-42FA-D247-8833-B671FC6D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A358-DE92-D149-A56A-EED616B4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9F3E-AA42-D04C-ABF7-E86FB657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BC5-6957-4A48-A166-DB7259CF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A51-6A8E-7F4F-8B74-41E8A1F5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A8BB5-ECE5-B34E-8916-8660DDEF6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AA10-4452-7C4E-AB7E-66F9B7E5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8E2A-891D-1546-B73C-2F9A2EB5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F6CC-C509-C440-8392-E15D61F0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D1C7-D20D-C747-8010-28A1D05D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12E6-AC3C-0444-BCAC-45AA4279E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A2D21-E67C-0D45-9A4A-2DDABFC8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48E9A-76C8-CE46-9C92-D70B6A95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86D6-4D42-9B46-B623-95C9282E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8EA93-9063-A747-A92D-B81683BC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79F8-94F0-BB4B-B1CC-7D9E63A9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67EC1-E42A-4240-8D29-3730DFBB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C874-8996-9D4A-870D-A370C772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0B8FA-126A-7F46-B41F-F1C2B407B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035CE-CDD0-BC43-9A30-BE183038F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00986-B84D-8C4C-8D3C-94B19467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2A32C-6E68-1A49-B107-0F2BE5E1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6908D-5646-0341-8290-53DB802D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717-3465-CB46-B478-239056D8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B2-B670-9240-9104-3937391F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0F26-13E7-7547-A0D9-26452867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6BEC1-F456-594B-84D4-0A47A97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215C8-E686-104B-B56D-963C85C6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77A1B-2975-8641-B9BF-D0AC2B1C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F45A1-745A-E541-92E6-A1C91F96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3D23-154B-0545-875F-95BC82A0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AD6B-93B6-8A40-BABC-98992AE2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8882-303A-AC4A-B23F-B7E2B019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D9AAD-1A1B-A547-98CA-2097E47F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AFCD-7701-1F4D-AFB8-4283EB53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2A01-9E51-E440-A0DA-09BC15A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0A4D-8777-BA43-ACA8-3143E715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74BD7-ABE3-A241-8C91-CE5504A2A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80ABD-84C9-B54D-91E6-0ECF9C4F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F7AAE-E519-3A46-A3BD-79F91F7D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6F53-98B8-FE4E-AC20-7F6095A3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4ACCB-D460-864D-8CE2-3D2AA017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3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9529-42A6-7549-B671-FCF6F13A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0F33E-38B1-3C4C-84AE-4454B88C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0F89-6E3D-6240-8521-FFDC563B0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8B1C-D652-DE4B-9342-D68D264BAABD}" type="datetimeFigureOut">
              <a:rPr lang="en-US" smtClean="0"/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A37-E289-6F4B-8981-A1875BA7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6E55-0D9D-B24D-8E85-6E5F13FB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345287"/>
            <a:chOff x="2618601" y="2277585"/>
            <a:chExt cx="1126587" cy="13452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514564"/>
            <a:chOff x="2654646" y="3925183"/>
            <a:chExt cx="1126587" cy="15145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514564"/>
            <a:chOff x="2618601" y="2277585"/>
            <a:chExt cx="1126587" cy="151456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  <a:endCxn id="182" idx="1"/>
          </p:cNvCxnSpPr>
          <p:nvPr/>
        </p:nvCxnSpPr>
        <p:spPr>
          <a:xfrm>
            <a:off x="1382942" y="2396953"/>
            <a:ext cx="1522238" cy="204316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362380" y="2788026"/>
            <a:ext cx="470842" cy="119489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  <a:endCxn id="182" idx="3"/>
          </p:cNvCxnSpPr>
          <p:nvPr/>
        </p:nvCxnSpPr>
        <p:spPr>
          <a:xfrm flipH="1">
            <a:off x="3819580" y="1419293"/>
            <a:ext cx="1407554" cy="302082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C679A7-7230-654D-BC42-5AC06AD016BE}"/>
              </a:ext>
            </a:extLst>
          </p:cNvPr>
          <p:cNvSpPr/>
          <p:nvPr/>
        </p:nvSpPr>
        <p:spPr>
          <a:xfrm rot="20686368">
            <a:off x="2857968" y="626480"/>
            <a:ext cx="1480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 rot="817376">
            <a:off x="2130273" y="1515793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6915742" y="935397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7456602" y="769852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6915742" y="1199500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7456602" y="1033955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206" y="1996369"/>
            <a:ext cx="1663470" cy="402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D0DFF-9BF4-8E46-8EE4-6CF4ABE3D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8206" y="1564425"/>
            <a:ext cx="1235843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8206" y="2417503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269864" y="2458532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9B046C0-35D3-1241-B1B5-D7E62C1EC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1541" y="1633542"/>
            <a:ext cx="1500375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E3726BB-A15E-CD41-B92E-CA40536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68" y="165646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109D07-CA06-4244-8CA1-EC4949975A2B}"/>
              </a:ext>
            </a:extLst>
          </p:cNvPr>
          <p:cNvSpPr/>
          <p:nvPr/>
        </p:nvSpPr>
        <p:spPr>
          <a:xfrm>
            <a:off x="4882965" y="2570866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“C”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2072276" y="211366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3EEB959A-49BF-FF42-909A-7B37F8B9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876" y="2464849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FB45D3F-921C-F24D-A2F8-EFCF204F87FC}"/>
              </a:ext>
            </a:extLst>
          </p:cNvPr>
          <p:cNvSpPr/>
          <p:nvPr/>
        </p:nvSpPr>
        <p:spPr>
          <a:xfrm>
            <a:off x="1038773" y="3379249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“A”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2072276" y="292204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F84AC667-46D7-1247-99F2-E4B62B2E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156" y="2855922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125CE1C-87B4-CD46-A58E-F2559660BBEB}"/>
              </a:ext>
            </a:extLst>
          </p:cNvPr>
          <p:cNvSpPr/>
          <p:nvPr/>
        </p:nvSpPr>
        <p:spPr>
          <a:xfrm>
            <a:off x="3489053" y="3770322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“B”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02067" y="3810136"/>
            <a:ext cx="1667944" cy="186146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581505" y="4201209"/>
            <a:ext cx="470842" cy="136417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57853" y="3001753"/>
            <a:ext cx="1488406" cy="2650682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7657185" y="4774688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8198045" y="4609143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7657185" y="5038791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8198045" y="4873246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917440" y="556538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6332113" y="1052136"/>
            <a:ext cx="1267394" cy="971891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1B3D82-D1E7-5D4E-9079-158468D0222E}"/>
              </a:ext>
            </a:extLst>
          </p:cNvPr>
          <p:cNvGrpSpPr/>
          <p:nvPr/>
        </p:nvGrpSpPr>
        <p:grpSpPr>
          <a:xfrm>
            <a:off x="5722841" y="5576390"/>
            <a:ext cx="927041" cy="1069172"/>
            <a:chOff x="5390995" y="4582408"/>
            <a:chExt cx="927041" cy="1069172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2478899-0529-E84A-9B7D-99AE8A5B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636" y="4582408"/>
              <a:ext cx="914400" cy="9144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D3D2E5E-00AE-4C44-A1B0-4406C2348812}"/>
                </a:ext>
              </a:extLst>
            </p:cNvPr>
            <p:cNvGrpSpPr/>
            <p:nvPr/>
          </p:nvGrpSpPr>
          <p:grpSpPr>
            <a:xfrm>
              <a:off x="5603238" y="4795947"/>
              <a:ext cx="523145" cy="98063"/>
              <a:chOff x="756810" y="3606860"/>
              <a:chExt cx="2487544" cy="302296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3148BAF-B17D-1444-9C31-2D5E40AC186D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71E2DA6E-C9DD-9E4F-BA35-D1AF0E4AEEF3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F4B284-E19B-6648-9D46-986688711223}"/>
                </a:ext>
              </a:extLst>
            </p:cNvPr>
            <p:cNvGrpSpPr/>
            <p:nvPr/>
          </p:nvGrpSpPr>
          <p:grpSpPr>
            <a:xfrm>
              <a:off x="5547418" y="5052253"/>
              <a:ext cx="578965" cy="99084"/>
              <a:chOff x="4318774" y="3606860"/>
              <a:chExt cx="2487544" cy="31772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AA0E79D3-E338-6B46-BF7F-FC691656FB9A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78484658-091F-A942-AC05-625B60A8E564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F9E3BE-D9C1-6245-9AEB-568A781EF0A9}"/>
                </a:ext>
              </a:extLst>
            </p:cNvPr>
            <p:cNvSpPr/>
            <p:nvPr/>
          </p:nvSpPr>
          <p:spPr>
            <a:xfrm>
              <a:off x="5390995" y="5414475"/>
              <a:ext cx="911890" cy="237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63D4A-6DF2-9542-B110-132B667A4E8C}"/>
              </a:ext>
            </a:extLst>
          </p:cNvPr>
          <p:cNvGrpSpPr/>
          <p:nvPr/>
        </p:nvGrpSpPr>
        <p:grpSpPr>
          <a:xfrm>
            <a:off x="7586866" y="1566827"/>
            <a:ext cx="927041" cy="1093677"/>
            <a:chOff x="5406146" y="3166429"/>
            <a:chExt cx="927041" cy="1093677"/>
          </a:xfrm>
        </p:grpSpPr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F89744EE-2028-F14D-B0FD-33A3A958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8787" y="3166429"/>
              <a:ext cx="914400" cy="91440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4A5F53-C58F-D548-8D26-EEBCC3C4AB15}"/>
                </a:ext>
              </a:extLst>
            </p:cNvPr>
            <p:cNvSpPr/>
            <p:nvPr/>
          </p:nvSpPr>
          <p:spPr>
            <a:xfrm>
              <a:off x="5406146" y="3998496"/>
              <a:ext cx="9118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Kiali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875CBE-9FE4-D84F-8898-38DDBD00E4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366" y="3482801"/>
              <a:ext cx="413147" cy="137160"/>
              <a:chOff x="6975148" y="2458923"/>
              <a:chExt cx="1670304" cy="5545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89844D-18EF-D74B-9DF2-B890157A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0156" y="271601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85A636D-C75F-0C4E-89C5-2551622A52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4620" y="2458923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B0BECDD-EAD0-5043-8D2F-0FDE489953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316" y="286942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E4DF502-D44A-7F4C-BDB0-079AEA6D5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5148" y="2708131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4CFF41-D8E5-044B-AFC5-9595787C53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9148" y="2869426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CD3998-1A1A-5C43-92CA-6EC0AF844B3A}"/>
                  </a:ext>
                </a:extLst>
              </p:cNvPr>
              <p:cNvCxnSpPr>
                <a:cxnSpLocks noChangeAspect="1"/>
                <a:stCxn id="79" idx="6"/>
                <a:endCxn id="8" idx="2"/>
              </p:cNvCxnSpPr>
              <p:nvPr/>
            </p:nvCxnSpPr>
            <p:spPr>
              <a:xfrm>
                <a:off x="7121452" y="2780140"/>
                <a:ext cx="298704" cy="7886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242A339-CF5A-E843-88CC-082A0B4994EE}"/>
                  </a:ext>
                </a:extLst>
              </p:cNvPr>
              <p:cNvCxnSpPr>
                <a:cxnSpLocks noChangeAspect="1"/>
                <a:stCxn id="8" idx="5"/>
                <a:endCxn id="78" idx="2"/>
              </p:cNvCxnSpPr>
              <p:nvPr/>
            </p:nvCxnSpPr>
            <p:spPr>
              <a:xfrm>
                <a:off x="7545034" y="2838943"/>
                <a:ext cx="393282" cy="10249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B187C5B-C50D-1E4B-80A5-F5A8C598BA92}"/>
                  </a:ext>
                </a:extLst>
              </p:cNvPr>
              <p:cNvCxnSpPr>
                <a:cxnSpLocks noChangeAspect="1"/>
                <a:stCxn id="8" idx="6"/>
                <a:endCxn id="77" idx="2"/>
              </p:cNvCxnSpPr>
              <p:nvPr/>
            </p:nvCxnSpPr>
            <p:spPr>
              <a:xfrm flipV="1">
                <a:off x="7566460" y="2530932"/>
                <a:ext cx="518160" cy="25709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9B845BF-1E25-3C4B-BED5-6731E7B89A0B}"/>
                  </a:ext>
                </a:extLst>
              </p:cNvPr>
              <p:cNvCxnSpPr>
                <a:cxnSpLocks noChangeAspect="1"/>
                <a:stCxn id="77" idx="5"/>
                <a:endCxn id="81" idx="1"/>
              </p:cNvCxnSpPr>
              <p:nvPr/>
            </p:nvCxnSpPr>
            <p:spPr>
              <a:xfrm>
                <a:off x="8209498" y="2581849"/>
                <a:ext cx="311076" cy="30866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5E2FDB3-5080-6943-9C8C-BD603B9987B2}"/>
                  </a:ext>
                </a:extLst>
              </p:cNvPr>
              <p:cNvCxnSpPr>
                <a:cxnSpLocks noChangeAspect="1"/>
                <a:stCxn id="78" idx="6"/>
                <a:endCxn id="81" idx="2"/>
              </p:cNvCxnSpPr>
              <p:nvPr/>
            </p:nvCxnSpPr>
            <p:spPr>
              <a:xfrm flipV="1">
                <a:off x="8084620" y="2941435"/>
                <a:ext cx="414528" cy="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090D108-BB64-9C4F-877F-D4E76EF9A4B6}"/>
              </a:ext>
            </a:extLst>
          </p:cNvPr>
          <p:cNvCxnSpPr>
            <a:cxnSpLocks/>
            <a:stCxn id="182" idx="3"/>
            <a:endCxn id="62" idx="1"/>
          </p:cNvCxnSpPr>
          <p:nvPr/>
        </p:nvCxnSpPr>
        <p:spPr>
          <a:xfrm>
            <a:off x="4038705" y="6022580"/>
            <a:ext cx="1696777" cy="1101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CDCAD6-998F-BF43-B7B2-394EF478142A}"/>
              </a:ext>
            </a:extLst>
          </p:cNvPr>
          <p:cNvGrpSpPr/>
          <p:nvPr/>
        </p:nvGrpSpPr>
        <p:grpSpPr>
          <a:xfrm>
            <a:off x="7599507" y="139992"/>
            <a:ext cx="927041" cy="1093677"/>
            <a:chOff x="5406146" y="3166429"/>
            <a:chExt cx="927041" cy="1093677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0D872D52-BB98-1046-BA9A-E1085547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8787" y="3166429"/>
              <a:ext cx="914400" cy="91440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D2D509-1A11-8C4F-B50F-322C3C890B54}"/>
                </a:ext>
              </a:extLst>
            </p:cNvPr>
            <p:cNvSpPr/>
            <p:nvPr/>
          </p:nvSpPr>
          <p:spPr>
            <a:xfrm>
              <a:off x="5406146" y="3998496"/>
              <a:ext cx="9118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Grafana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72846A-AE68-5847-A181-596B767FED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366" y="3482801"/>
              <a:ext cx="413147" cy="137160"/>
              <a:chOff x="6975148" y="2458923"/>
              <a:chExt cx="1670304" cy="55452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766DBED-B4B4-1D4F-9FE2-C4D96D729F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0156" y="271601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43C4D2-87D5-2741-8C6F-7C1C4084DA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4620" y="2458923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B2FC6A6-5F59-AF4B-B8E4-389CA81732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316" y="286942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2111692-4512-1F4A-AB91-5430EB707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5148" y="2708131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1EEC706-C338-B348-9E74-1B3BFAF5D3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9148" y="2869426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6A7E106-9BC4-F045-B8FF-192807D70663}"/>
                  </a:ext>
                </a:extLst>
              </p:cNvPr>
              <p:cNvCxnSpPr>
                <a:cxnSpLocks noChangeAspect="1"/>
                <a:stCxn id="68" idx="6"/>
                <a:endCxn id="61" idx="2"/>
              </p:cNvCxnSpPr>
              <p:nvPr/>
            </p:nvCxnSpPr>
            <p:spPr>
              <a:xfrm>
                <a:off x="7121452" y="2780140"/>
                <a:ext cx="298704" cy="7886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38702E7-A9E2-6B45-8FBE-A3CECA702670}"/>
                  </a:ext>
                </a:extLst>
              </p:cNvPr>
              <p:cNvCxnSpPr>
                <a:cxnSpLocks noChangeAspect="1"/>
                <a:stCxn id="61" idx="5"/>
                <a:endCxn id="66" idx="2"/>
              </p:cNvCxnSpPr>
              <p:nvPr/>
            </p:nvCxnSpPr>
            <p:spPr>
              <a:xfrm>
                <a:off x="7545034" y="2838943"/>
                <a:ext cx="393282" cy="10249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1BE429F-AEF7-824F-B61F-9C98114735D4}"/>
                  </a:ext>
                </a:extLst>
              </p:cNvPr>
              <p:cNvCxnSpPr>
                <a:cxnSpLocks noChangeAspect="1"/>
                <a:stCxn id="61" idx="6"/>
                <a:endCxn id="65" idx="2"/>
              </p:cNvCxnSpPr>
              <p:nvPr/>
            </p:nvCxnSpPr>
            <p:spPr>
              <a:xfrm flipV="1">
                <a:off x="7566460" y="2530932"/>
                <a:ext cx="518160" cy="25709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1A12DB1-375E-6A4B-A3EF-D4FF4CC3810B}"/>
                  </a:ext>
                </a:extLst>
              </p:cNvPr>
              <p:cNvCxnSpPr>
                <a:cxnSpLocks noChangeAspect="1"/>
                <a:stCxn id="65" idx="5"/>
                <a:endCxn id="69" idx="1"/>
              </p:cNvCxnSpPr>
              <p:nvPr/>
            </p:nvCxnSpPr>
            <p:spPr>
              <a:xfrm>
                <a:off x="8209498" y="2581849"/>
                <a:ext cx="311076" cy="30866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84FF303-D0C9-764A-94AD-204706680B8D}"/>
                  </a:ext>
                </a:extLst>
              </p:cNvPr>
              <p:cNvCxnSpPr>
                <a:cxnSpLocks noChangeAspect="1"/>
                <a:stCxn id="66" idx="6"/>
                <a:endCxn id="69" idx="2"/>
              </p:cNvCxnSpPr>
              <p:nvPr/>
            </p:nvCxnSpPr>
            <p:spPr>
              <a:xfrm flipV="1">
                <a:off x="8084620" y="2941435"/>
                <a:ext cx="414528" cy="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BA6ECBA-3F53-9346-80E1-0B58362D354F}"/>
              </a:ext>
            </a:extLst>
          </p:cNvPr>
          <p:cNvCxnSpPr>
            <a:cxnSpLocks/>
            <a:stCxn id="95" idx="3"/>
            <a:endCxn id="55" idx="1"/>
          </p:cNvCxnSpPr>
          <p:nvPr/>
        </p:nvCxnSpPr>
        <p:spPr>
          <a:xfrm flipV="1">
            <a:off x="6335060" y="597192"/>
            <a:ext cx="1277088" cy="85703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0489E7-57F5-8F42-BC3D-98EE37C876F1}"/>
              </a:ext>
            </a:extLst>
          </p:cNvPr>
          <p:cNvGrpSpPr/>
          <p:nvPr/>
        </p:nvGrpSpPr>
        <p:grpSpPr>
          <a:xfrm>
            <a:off x="5212876" y="225695"/>
            <a:ext cx="1323738" cy="1055559"/>
            <a:chOff x="4508735" y="3936454"/>
            <a:chExt cx="1323738" cy="10555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553D05-5186-AB4E-996D-49DE185B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3912" y="4257633"/>
              <a:ext cx="456495" cy="395629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C6E431B7-4AF3-424A-BDF0-2701DAC9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6519" y="3936454"/>
              <a:ext cx="914400" cy="914400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21E4C98-DE4E-6F4B-A268-9C133B585B8B}"/>
                </a:ext>
              </a:extLst>
            </p:cNvPr>
            <p:cNvSpPr/>
            <p:nvPr/>
          </p:nvSpPr>
          <p:spPr>
            <a:xfrm>
              <a:off x="4508735" y="4730403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Prometheus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A086E76-55E8-FA47-A3F8-33C0AD69A204}"/>
              </a:ext>
            </a:extLst>
          </p:cNvPr>
          <p:cNvCxnSpPr>
            <a:cxnSpLocks/>
          </p:cNvCxnSpPr>
          <p:nvPr/>
        </p:nvCxnSpPr>
        <p:spPr>
          <a:xfrm flipV="1">
            <a:off x="7674452" y="5302093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05FEE4-D5AB-884A-A292-B89D8E0C7C9E}"/>
              </a:ext>
            </a:extLst>
          </p:cNvPr>
          <p:cNvSpPr txBox="1"/>
          <p:nvPr/>
        </p:nvSpPr>
        <p:spPr>
          <a:xfrm>
            <a:off x="8215312" y="5136548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Istio injection traffic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1EAE825-0C24-6B45-9BE4-6FBEB9E74884}"/>
              </a:ext>
            </a:extLst>
          </p:cNvPr>
          <p:cNvCxnSpPr>
            <a:cxnSpLocks/>
          </p:cNvCxnSpPr>
          <p:nvPr/>
        </p:nvCxnSpPr>
        <p:spPr>
          <a:xfrm flipV="1">
            <a:off x="2911554" y="1248204"/>
            <a:ext cx="2422165" cy="185372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94F682-2196-F847-A890-A6055D670521}"/>
              </a:ext>
            </a:extLst>
          </p:cNvPr>
          <p:cNvCxnSpPr>
            <a:cxnSpLocks/>
          </p:cNvCxnSpPr>
          <p:nvPr/>
        </p:nvCxnSpPr>
        <p:spPr>
          <a:xfrm flipV="1">
            <a:off x="3783205" y="1158656"/>
            <a:ext cx="1491304" cy="1054876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9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176010"/>
            <a:chOff x="2618601" y="2277585"/>
            <a:chExt cx="1126587" cy="117601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 flipH="1">
            <a:off x="3366081" y="3107736"/>
            <a:ext cx="26651" cy="90405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367" y="1387998"/>
            <a:ext cx="1663470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67" y="885109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785839" y="916513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  <a:cs typeface="Microsoft Sans Serif" panose="020B0604020202020204" pitchFamily="34" charset="0"/>
              </a:rPr>
              <a:t>Istio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CE8A373-597B-0744-B135-B46B2AE53396}"/>
              </a:ext>
            </a:extLst>
          </p:cNvPr>
          <p:cNvSpPr/>
          <p:nvPr/>
        </p:nvSpPr>
        <p:spPr>
          <a:xfrm rot="5400000">
            <a:off x="3244864" y="566948"/>
            <a:ext cx="288334" cy="4707340"/>
          </a:xfrm>
          <a:prstGeom prst="rightBrace">
            <a:avLst/>
          </a:prstGeom>
          <a:ln w="15875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  <a:gd name="connsiteX7" fmla="*/ 0 w 288334"/>
                      <a:gd name="connsiteY7" fmla="*/ 0 h 4707340"/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8334" h="4707340" stroke="0" extrusionOk="0">
                        <a:moveTo>
                          <a:pt x="0" y="0"/>
                        </a:moveTo>
                        <a:cubicBezTo>
                          <a:pt x="78664" y="-590"/>
                          <a:pt x="141939" y="11593"/>
                          <a:pt x="144167" y="24027"/>
                        </a:cubicBezTo>
                        <a:cubicBezTo>
                          <a:pt x="11285" y="910862"/>
                          <a:pt x="229118" y="1841900"/>
                          <a:pt x="144167" y="2329643"/>
                        </a:cubicBezTo>
                        <a:cubicBezTo>
                          <a:pt x="137405" y="2349517"/>
                          <a:pt x="206678" y="2364920"/>
                          <a:pt x="288334" y="2353670"/>
                        </a:cubicBezTo>
                        <a:cubicBezTo>
                          <a:pt x="207145" y="2352812"/>
                          <a:pt x="146562" y="2365572"/>
                          <a:pt x="144167" y="2377697"/>
                        </a:cubicBezTo>
                        <a:cubicBezTo>
                          <a:pt x="193700" y="3208471"/>
                          <a:pt x="158976" y="4424674"/>
                          <a:pt x="144167" y="4683313"/>
                        </a:cubicBezTo>
                        <a:cubicBezTo>
                          <a:pt x="136542" y="4695415"/>
                          <a:pt x="70218" y="4716193"/>
                          <a:pt x="0" y="4707340"/>
                        </a:cubicBezTo>
                        <a:cubicBezTo>
                          <a:pt x="48231" y="3681222"/>
                          <a:pt x="-84455" y="2059344"/>
                          <a:pt x="0" y="0"/>
                        </a:cubicBezTo>
                        <a:close/>
                      </a:path>
                      <a:path w="288334" h="4707340" fill="none" extrusionOk="0">
                        <a:moveTo>
                          <a:pt x="0" y="0"/>
                        </a:moveTo>
                        <a:cubicBezTo>
                          <a:pt x="81293" y="936"/>
                          <a:pt x="146455" y="11307"/>
                          <a:pt x="144167" y="24027"/>
                        </a:cubicBezTo>
                        <a:cubicBezTo>
                          <a:pt x="306364" y="749062"/>
                          <a:pt x="216329" y="1981954"/>
                          <a:pt x="144167" y="2329643"/>
                        </a:cubicBezTo>
                        <a:cubicBezTo>
                          <a:pt x="147540" y="2347935"/>
                          <a:pt x="209387" y="2360646"/>
                          <a:pt x="288334" y="2353670"/>
                        </a:cubicBezTo>
                        <a:cubicBezTo>
                          <a:pt x="209115" y="2354290"/>
                          <a:pt x="145064" y="2365525"/>
                          <a:pt x="144167" y="2377697"/>
                        </a:cubicBezTo>
                        <a:cubicBezTo>
                          <a:pt x="-6272" y="2767207"/>
                          <a:pt x="230046" y="4197791"/>
                          <a:pt x="144167" y="4683313"/>
                        </a:cubicBezTo>
                        <a:cubicBezTo>
                          <a:pt x="141307" y="4697053"/>
                          <a:pt x="77073" y="4705582"/>
                          <a:pt x="0" y="47073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E6D725-4C6F-AE4B-9D66-316BF5561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367" y="397083"/>
            <a:ext cx="1618488" cy="3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3082176" cy="6927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4816224" y="889316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>
            <a:off x="1613197" y="2326068"/>
            <a:ext cx="1377739" cy="1824008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</p:cNvCxnSpPr>
          <p:nvPr/>
        </p:nvCxnSpPr>
        <p:spPr>
          <a:xfrm flipH="1">
            <a:off x="3767474" y="2326068"/>
            <a:ext cx="1344089" cy="179876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>
            <a:off x="2828837" y="1105227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819648" y="5734432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1360508" y="5568887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819648" y="5998535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1360508" y="5832990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65414" y="4345097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89E807-D24E-704E-ACDB-AEB84FAAC4C7}"/>
              </a:ext>
            </a:extLst>
          </p:cNvPr>
          <p:cNvGrpSpPr/>
          <p:nvPr/>
        </p:nvGrpSpPr>
        <p:grpSpPr>
          <a:xfrm>
            <a:off x="6550626" y="2947240"/>
            <a:ext cx="2993896" cy="377315"/>
            <a:chOff x="4318774" y="3606860"/>
            <a:chExt cx="2487544" cy="317726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A280DE9-2AF8-DB46-BA1B-A340E189568D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217F032-FFA2-F142-BB7F-30D40615FCBD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3F675E0-AB3F-264A-90EE-9A25059A19C8}"/>
              </a:ext>
            </a:extLst>
          </p:cNvPr>
          <p:cNvSpPr/>
          <p:nvPr/>
        </p:nvSpPr>
        <p:spPr>
          <a:xfrm>
            <a:off x="9532173" y="2889932"/>
            <a:ext cx="25061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610B5F-3FFD-0C4D-A2B2-879FBB8D984D}"/>
              </a:ext>
            </a:extLst>
          </p:cNvPr>
          <p:cNvSpPr/>
          <p:nvPr/>
        </p:nvSpPr>
        <p:spPr>
          <a:xfrm>
            <a:off x="8678461" y="3118767"/>
            <a:ext cx="14802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”quote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34776-6FEC-C548-90E6-A12C393B113F}"/>
              </a:ext>
            </a:extLst>
          </p:cNvPr>
          <p:cNvSpPr txBox="1"/>
          <p:nvPr/>
        </p:nvSpPr>
        <p:spPr>
          <a:xfrm>
            <a:off x="6302559" y="2388020"/>
            <a:ext cx="5138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Trace id: 21877abc213ef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D24B60-661D-734A-8C49-1D0B4B89D51F}"/>
              </a:ext>
            </a:extLst>
          </p:cNvPr>
          <p:cNvSpPr/>
          <p:nvPr/>
        </p:nvSpPr>
        <p:spPr>
          <a:xfrm>
            <a:off x="1992394" y="2465245"/>
            <a:ext cx="1062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395A2A-2E30-FD4B-BA64-2AF09A431781}"/>
              </a:ext>
            </a:extLst>
          </p:cNvPr>
          <p:cNvSpPr/>
          <p:nvPr/>
        </p:nvSpPr>
        <p:spPr>
          <a:xfrm>
            <a:off x="3635004" y="2465245"/>
            <a:ext cx="1062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20D9F-7F1D-1E47-A12A-C1655B707ECF}"/>
              </a:ext>
            </a:extLst>
          </p:cNvPr>
          <p:cNvCxnSpPr/>
          <p:nvPr/>
        </p:nvCxnSpPr>
        <p:spPr>
          <a:xfrm flipV="1">
            <a:off x="4865414" y="2465245"/>
            <a:ext cx="1376688" cy="18450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549B9E-DF2F-F043-AD38-B68230F1588C}"/>
              </a:ext>
            </a:extLst>
          </p:cNvPr>
          <p:cNvCxnSpPr/>
          <p:nvPr/>
        </p:nvCxnSpPr>
        <p:spPr>
          <a:xfrm flipV="1">
            <a:off x="5490182" y="3599036"/>
            <a:ext cx="5951154" cy="83676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32263</TotalTime>
  <Words>170</Words>
  <Application>Microsoft Macintosh PowerPoint</Application>
  <PresentationFormat>Widescreen</PresentationFormat>
  <Paragraphs>51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Denilson Nastacio</dc:creator>
  <cp:lastModifiedBy>Denilson Nastacio</cp:lastModifiedBy>
  <cp:revision>79</cp:revision>
  <dcterms:created xsi:type="dcterms:W3CDTF">2019-10-21T17:49:49Z</dcterms:created>
  <dcterms:modified xsi:type="dcterms:W3CDTF">2020-03-08T23:18:34Z</dcterms:modified>
</cp:coreProperties>
</file>